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50A2-6786-4D3D-A521-513EFAB7166A}" type="datetimeFigureOut">
              <a:rPr lang="de-CH" smtClean="0"/>
              <a:t>13.02.2017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FEF2B-9257-40E0-84F8-BD98F90BE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199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488" y="2636837"/>
            <a:ext cx="9905998" cy="3124201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225">
            <a:off x="9305437" y="569660"/>
            <a:ext cx="2084640" cy="24147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19457273">
            <a:off x="534580" y="4872050"/>
            <a:ext cx="1804247" cy="135318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rgbClr val="FFFF00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solidFill>
            <a:srgbClr val="FFC00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solidFill>
            <a:srgbClr val="FFC00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solidFill>
            <a:srgbClr val="FFC00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solidFill>
            <a:srgbClr val="FFC00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solidFill>
            <a:srgbClr val="FFC000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332873"/>
            <a:ext cx="8676222" cy="3200400"/>
          </a:xfrm>
        </p:spPr>
        <p:txBody>
          <a:bodyPr/>
          <a:lstStyle/>
          <a:p>
            <a:r>
              <a:rPr lang="de-CH" dirty="0" smtClean="0"/>
              <a:t>LED-Lampen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1012" y="3685673"/>
            <a:ext cx="8676222" cy="1905000"/>
          </a:xfrm>
        </p:spPr>
        <p:txBody>
          <a:bodyPr/>
          <a:lstStyle/>
          <a:p>
            <a:r>
              <a:rPr lang="de-CH" dirty="0" smtClean="0"/>
              <a:t>Von Luca Steiner, Joel Ulrich, Fabian Annen und Dario Candolo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13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4800" dirty="0" smtClean="0"/>
              <a:t>Inhaltsverzeichnis</a:t>
            </a:r>
            <a:endParaRPr lang="de-CH" sz="4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44772" y="2171616"/>
            <a:ext cx="9905998" cy="3124201"/>
          </a:xfrm>
        </p:spPr>
        <p:txBody>
          <a:bodyPr>
            <a:normAutofit/>
          </a:bodyPr>
          <a:lstStyle/>
          <a:p>
            <a:pPr algn="ctr"/>
            <a:r>
              <a:rPr lang="de-CH" sz="2800" dirty="0" smtClean="0"/>
              <a:t>Einleitung </a:t>
            </a:r>
          </a:p>
          <a:p>
            <a:pPr algn="ctr"/>
            <a:r>
              <a:rPr lang="de-CH" sz="2800" dirty="0" smtClean="0"/>
              <a:t>Hauptteil</a:t>
            </a:r>
          </a:p>
          <a:p>
            <a:pPr algn="ctr"/>
            <a:r>
              <a:rPr lang="de-CH" sz="2800" dirty="0" smtClean="0"/>
              <a:t>Schlussteil</a:t>
            </a:r>
          </a:p>
          <a:p>
            <a:pPr algn="ctr"/>
            <a:r>
              <a:rPr lang="de-CH" sz="2800" dirty="0" smtClean="0"/>
              <a:t>Fazit 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0743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eINLEITUNG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0252" y="2404227"/>
            <a:ext cx="2606842" cy="3788026"/>
          </a:xfrm>
        </p:spPr>
        <p:txBody>
          <a:bodyPr/>
          <a:lstStyle/>
          <a:p>
            <a:r>
              <a:rPr lang="de-CH" dirty="0" smtClean="0"/>
              <a:t>LED-Lampen</a:t>
            </a:r>
          </a:p>
          <a:p>
            <a:r>
              <a:rPr lang="de-CH" dirty="0" smtClean="0"/>
              <a:t>Energie sparen</a:t>
            </a:r>
          </a:p>
          <a:p>
            <a:r>
              <a:rPr lang="de-CH" dirty="0" smtClean="0"/>
              <a:t>Betrieben 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13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hAUPTTEIL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1888" y="2249659"/>
            <a:ext cx="9905998" cy="3124201"/>
          </a:xfrm>
        </p:spPr>
        <p:txBody>
          <a:bodyPr/>
          <a:lstStyle/>
          <a:p>
            <a:r>
              <a:rPr lang="de-CH" dirty="0" smtClean="0"/>
              <a:t>Der Hauptteil erzählt  euch der Luca und der Fabian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1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err="1" smtClean="0"/>
              <a:t>sCHLUSSTEIL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21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1804" y="2203700"/>
            <a:ext cx="9905998" cy="3124201"/>
          </a:xfrm>
        </p:spPr>
        <p:txBody>
          <a:bodyPr/>
          <a:lstStyle/>
          <a:p>
            <a:r>
              <a:rPr lang="de-CH" dirty="0" smtClean="0"/>
              <a:t>Energie Sparen durch LED-Lampen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9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Netz</Template>
  <TotalTime>0</TotalTime>
  <Words>39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Netz</vt:lpstr>
      <vt:lpstr>LED-Lampen</vt:lpstr>
      <vt:lpstr>Inhaltsverzeichnis</vt:lpstr>
      <vt:lpstr>eINLEITUNG</vt:lpstr>
      <vt:lpstr>hAUPTTEIL</vt:lpstr>
      <vt:lpstr>sCHLUSSTEIL</vt:lpstr>
      <vt:lpstr>Fazit</vt:lpstr>
    </vt:vector>
  </TitlesOfParts>
  <Company>SRZI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LED-Lampen</dc:title>
  <dc:creator>Candolo Dario KBS</dc:creator>
  <cp:lastModifiedBy>Ulrich Joel KBS</cp:lastModifiedBy>
  <cp:revision>7</cp:revision>
  <dcterms:created xsi:type="dcterms:W3CDTF">2017-01-30T09:55:17Z</dcterms:created>
  <dcterms:modified xsi:type="dcterms:W3CDTF">2017-02-13T09:30:14Z</dcterms:modified>
</cp:coreProperties>
</file>